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70" r:id="rId4"/>
    <p:sldId id="257" r:id="rId5"/>
    <p:sldId id="259" r:id="rId6"/>
    <p:sldId id="258" r:id="rId7"/>
    <p:sldId id="260" r:id="rId8"/>
    <p:sldId id="261" r:id="rId9"/>
    <p:sldId id="262" r:id="rId10"/>
    <p:sldId id="263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4584"/>
    <a:srgbClr val="0145D6"/>
    <a:srgbClr val="D57354"/>
    <a:srgbClr val="0A4AD1"/>
    <a:srgbClr val="6571B5"/>
    <a:srgbClr val="E38360"/>
    <a:srgbClr val="394BF7"/>
    <a:srgbClr val="227832"/>
    <a:srgbClr val="3962A5"/>
    <a:srgbClr val="2436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59" d="100"/>
          <a:sy n="59" d="100"/>
        </p:scale>
        <p:origin x="940" y="5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2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40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48" indent="0" algn="ctr">
              <a:buNone/>
              <a:defRPr sz="2000"/>
            </a:lvl2pPr>
            <a:lvl3pPr marL="914297" indent="0" algn="ctr">
              <a:buNone/>
              <a:defRPr sz="1800"/>
            </a:lvl3pPr>
            <a:lvl4pPr marL="1371445" indent="0" algn="ctr">
              <a:buNone/>
              <a:defRPr sz="1600"/>
            </a:lvl4pPr>
            <a:lvl5pPr marL="1828595" indent="0" algn="ctr">
              <a:buNone/>
              <a:defRPr sz="1600"/>
            </a:lvl5pPr>
            <a:lvl6pPr marL="2285743" indent="0" algn="ctr">
              <a:buNone/>
              <a:defRPr sz="1600"/>
            </a:lvl6pPr>
            <a:lvl7pPr marL="2742892" indent="0" algn="ctr">
              <a:buNone/>
              <a:defRPr sz="1600"/>
            </a:lvl7pPr>
            <a:lvl8pPr marL="3200040" indent="0" algn="ctr">
              <a:buNone/>
              <a:defRPr sz="1600"/>
            </a:lvl8pPr>
            <a:lvl9pPr marL="365719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855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5812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9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38939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687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8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4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29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4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59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89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1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55831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08928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91" y="1681164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8" indent="0">
              <a:buNone/>
              <a:defRPr sz="2000" b="1"/>
            </a:lvl2pPr>
            <a:lvl3pPr marL="914297" indent="0">
              <a:buNone/>
              <a:defRPr sz="1800" b="1"/>
            </a:lvl3pPr>
            <a:lvl4pPr marL="1371445" indent="0">
              <a:buNone/>
              <a:defRPr sz="1600" b="1"/>
            </a:lvl4pPr>
            <a:lvl5pPr marL="1828595" indent="0">
              <a:buNone/>
              <a:defRPr sz="1600" b="1"/>
            </a:lvl5pPr>
            <a:lvl6pPr marL="2285743" indent="0">
              <a:buNone/>
              <a:defRPr sz="1600" b="1"/>
            </a:lvl6pPr>
            <a:lvl7pPr marL="2742892" indent="0">
              <a:buNone/>
              <a:defRPr sz="1600" b="1"/>
            </a:lvl7pPr>
            <a:lvl8pPr marL="3200040" indent="0">
              <a:buNone/>
              <a:defRPr sz="1600" b="1"/>
            </a:lvl8pPr>
            <a:lvl9pPr marL="365719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91" y="2505076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4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8" indent="0">
              <a:buNone/>
              <a:defRPr sz="2000" b="1"/>
            </a:lvl2pPr>
            <a:lvl3pPr marL="914297" indent="0">
              <a:buNone/>
              <a:defRPr sz="1800" b="1"/>
            </a:lvl3pPr>
            <a:lvl4pPr marL="1371445" indent="0">
              <a:buNone/>
              <a:defRPr sz="1600" b="1"/>
            </a:lvl4pPr>
            <a:lvl5pPr marL="1828595" indent="0">
              <a:buNone/>
              <a:defRPr sz="1600" b="1"/>
            </a:lvl5pPr>
            <a:lvl6pPr marL="2285743" indent="0">
              <a:buNone/>
              <a:defRPr sz="1600" b="1"/>
            </a:lvl6pPr>
            <a:lvl7pPr marL="2742892" indent="0">
              <a:buNone/>
              <a:defRPr sz="1600" b="1"/>
            </a:lvl7pPr>
            <a:lvl8pPr marL="3200040" indent="0">
              <a:buNone/>
              <a:defRPr sz="1600" b="1"/>
            </a:lvl8pPr>
            <a:lvl9pPr marL="365719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6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7701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8227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6400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92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92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8" indent="0">
              <a:buNone/>
              <a:defRPr sz="1400"/>
            </a:lvl2pPr>
            <a:lvl3pPr marL="914297" indent="0">
              <a:buNone/>
              <a:defRPr sz="1200"/>
            </a:lvl3pPr>
            <a:lvl4pPr marL="1371445" indent="0">
              <a:buNone/>
              <a:defRPr sz="1000"/>
            </a:lvl4pPr>
            <a:lvl5pPr marL="1828595" indent="0">
              <a:buNone/>
              <a:defRPr sz="1000"/>
            </a:lvl5pPr>
            <a:lvl6pPr marL="2285743" indent="0">
              <a:buNone/>
              <a:defRPr sz="1000"/>
            </a:lvl6pPr>
            <a:lvl7pPr marL="2742892" indent="0">
              <a:buNone/>
              <a:defRPr sz="1000"/>
            </a:lvl7pPr>
            <a:lvl8pPr marL="3200040" indent="0">
              <a:buNone/>
              <a:defRPr sz="1000"/>
            </a:lvl8pPr>
            <a:lvl9pPr marL="365719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75178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92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48" indent="0">
              <a:buNone/>
              <a:defRPr sz="2800"/>
            </a:lvl2pPr>
            <a:lvl3pPr marL="914297" indent="0">
              <a:buNone/>
              <a:defRPr sz="2400"/>
            </a:lvl3pPr>
            <a:lvl4pPr marL="1371445" indent="0">
              <a:buNone/>
              <a:defRPr sz="2000"/>
            </a:lvl4pPr>
            <a:lvl5pPr marL="1828595" indent="0">
              <a:buNone/>
              <a:defRPr sz="2000"/>
            </a:lvl5pPr>
            <a:lvl6pPr marL="2285743" indent="0">
              <a:buNone/>
              <a:defRPr sz="2000"/>
            </a:lvl6pPr>
            <a:lvl7pPr marL="2742892" indent="0">
              <a:buNone/>
              <a:defRPr sz="2000"/>
            </a:lvl7pPr>
            <a:lvl8pPr marL="3200040" indent="0">
              <a:buNone/>
              <a:defRPr sz="2000"/>
            </a:lvl8pPr>
            <a:lvl9pPr marL="365719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92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48" indent="0">
              <a:buNone/>
              <a:defRPr sz="1400"/>
            </a:lvl2pPr>
            <a:lvl3pPr marL="914297" indent="0">
              <a:buNone/>
              <a:defRPr sz="1200"/>
            </a:lvl3pPr>
            <a:lvl4pPr marL="1371445" indent="0">
              <a:buNone/>
              <a:defRPr sz="1000"/>
            </a:lvl4pPr>
            <a:lvl5pPr marL="1828595" indent="0">
              <a:buNone/>
              <a:defRPr sz="1000"/>
            </a:lvl5pPr>
            <a:lvl6pPr marL="2285743" indent="0">
              <a:buNone/>
              <a:defRPr sz="1000"/>
            </a:lvl6pPr>
            <a:lvl7pPr marL="2742892" indent="0">
              <a:buNone/>
              <a:defRPr sz="1000"/>
            </a:lvl7pPr>
            <a:lvl8pPr marL="3200040" indent="0">
              <a:buNone/>
              <a:defRPr sz="1000"/>
            </a:lvl8pPr>
            <a:lvl9pPr marL="365719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2992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AU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AU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78B5A-351E-4098-8F04-5692B504D35C}" type="datetimeFigureOut">
              <a:rPr lang="en-AU" smtClean="0"/>
              <a:t>12/05/2025</a:t>
            </a:fld>
            <a:endParaRPr lang="en-AU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9FF3D-4BF6-4CB7-8E1F-94A137A4E0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69303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29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4" indent="-228574" algn="l" defTabSz="91429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22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73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19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69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18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66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14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64" indent="-228574" algn="l" defTabSz="91429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8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7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5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5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3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92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40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90" algn="l" defTabSz="91429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537715" y="11155"/>
            <a:ext cx="71897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 Day Medellín</a:t>
            </a:r>
          </a:p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Noviembre 8 de 2019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950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8"/>
          <a:stretch/>
        </p:blipFill>
        <p:spPr>
          <a:xfrm>
            <a:off x="1" y="3838074"/>
            <a:ext cx="6096000" cy="3031160"/>
          </a:xfrm>
          <a:prstGeom prst="rect">
            <a:avLst/>
          </a:prstGeom>
          <a:effectLst>
            <a:reflection blurRad="749300" stA="83000" endPos="18000" dist="508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49931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8"/>
          <a:stretch/>
        </p:blipFill>
        <p:spPr>
          <a:xfrm>
            <a:off x="1" y="3838074"/>
            <a:ext cx="6096000" cy="3031160"/>
          </a:xfrm>
          <a:prstGeom prst="rect">
            <a:avLst/>
          </a:prstGeom>
          <a:effectLst>
            <a:reflection blurRad="749300" stA="83000" endPos="18000" dist="50800" dir="5400000" sy="-100000" algn="bl" rotWithShape="0"/>
            <a:softEdge rad="127000"/>
          </a:effectLst>
        </p:spPr>
      </p:pic>
      <p:sp>
        <p:nvSpPr>
          <p:cNvPr id="3" name="CuadroTexto 2"/>
          <p:cNvSpPr txBox="1"/>
          <p:nvPr/>
        </p:nvSpPr>
        <p:spPr>
          <a:xfrm>
            <a:off x="6280482" y="132343"/>
            <a:ext cx="563078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</a:t>
            </a:r>
            <a:endParaRPr lang="en-AU" sz="3200" dirty="0"/>
          </a:p>
        </p:txBody>
      </p:sp>
    </p:spTree>
    <p:extLst>
      <p:ext uri="{BB962C8B-B14F-4D97-AF65-F5344CB8AC3E}">
        <p14:creationId xmlns:p14="http://schemas.microsoft.com/office/powerpoint/2010/main" val="4085041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71DBD2-3B77-4A79-B20B-A2B1EBBE1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D94CD5A-DFA9-4697-95A8-A758FBF5E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4B83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EEE646-AA94-5543-5881-70112E14AB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94" r="31212" b="-1"/>
          <a:stretch/>
        </p:blipFill>
        <p:spPr>
          <a:xfrm>
            <a:off x="5995114" y="643467"/>
            <a:ext cx="5372099" cy="55710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6323EC-E2E3-A593-F251-E5FB0AC82EC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34" r="26498" b="1"/>
          <a:stretch/>
        </p:blipFill>
        <p:spPr>
          <a:xfrm>
            <a:off x="623014" y="643467"/>
            <a:ext cx="5372100" cy="55710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F60835-152E-3688-61EE-21C57B058B38}"/>
              </a:ext>
            </a:extLst>
          </p:cNvPr>
          <p:cNvSpPr txBox="1"/>
          <p:nvPr/>
        </p:nvSpPr>
        <p:spPr>
          <a:xfrm>
            <a:off x="2167052" y="5138928"/>
            <a:ext cx="2284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3600" dirty="0">
                <a:solidFill>
                  <a:srgbClr val="0A4AD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 Day 2019</a:t>
            </a:r>
            <a:endParaRPr lang="es-ES" sz="3600" dirty="0">
              <a:solidFill>
                <a:srgbClr val="0A4AD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5AFA9D-0484-73AC-C57A-781C226BF89E}"/>
              </a:ext>
            </a:extLst>
          </p:cNvPr>
          <p:cNvSpPr txBox="1"/>
          <p:nvPr/>
        </p:nvSpPr>
        <p:spPr>
          <a:xfrm>
            <a:off x="7539151" y="5648474"/>
            <a:ext cx="2284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sz="3600" dirty="0">
                <a:solidFill>
                  <a:srgbClr val="E383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 Day 2023</a:t>
            </a:r>
            <a:endParaRPr lang="es-ES" sz="3600" dirty="0">
              <a:solidFill>
                <a:srgbClr val="E383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4453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5503F6-3C60-6071-6CE0-C3D634C694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19548"/>
            <a:ext cx="6367111" cy="2865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A54EE8-FAAC-A9F4-34E0-64A562938B4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8" t="12820" r="20102" b="20889"/>
          <a:stretch/>
        </p:blipFill>
        <p:spPr>
          <a:xfrm>
            <a:off x="0" y="12490"/>
            <a:ext cx="6367111" cy="287604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D95ACC5-5682-4792-CA48-0E294F32726D}"/>
              </a:ext>
            </a:extLst>
          </p:cNvPr>
          <p:cNvSpPr/>
          <p:nvPr/>
        </p:nvSpPr>
        <p:spPr>
          <a:xfrm>
            <a:off x="1590953" y="5215307"/>
            <a:ext cx="279217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 cmpd="sng">
                  <a:solidFill>
                    <a:srgbClr val="2F4584"/>
                  </a:solidFill>
                  <a:prstDash val="solid"/>
                </a:ln>
                <a:solidFill>
                  <a:srgbClr val="D57354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 Day 2023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8690A8-E988-15DD-8646-9ED7347CE367}"/>
              </a:ext>
            </a:extLst>
          </p:cNvPr>
          <p:cNvSpPr/>
          <p:nvPr/>
        </p:nvSpPr>
        <p:spPr>
          <a:xfrm>
            <a:off x="1697633" y="2119097"/>
            <a:ext cx="279217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rgbClr val="0145D6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 Day 2019</a:t>
            </a:r>
          </a:p>
        </p:txBody>
      </p:sp>
    </p:spTree>
    <p:extLst>
      <p:ext uri="{BB962C8B-B14F-4D97-AF65-F5344CB8AC3E}">
        <p14:creationId xmlns:p14="http://schemas.microsoft.com/office/powerpoint/2010/main" val="3174753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5955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842375" y="273914"/>
            <a:ext cx="86645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 de noviembre de 2023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54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BECCE6E-4BBA-CC34-E1EB-CF239064F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A5E1F47-8082-A6CF-BDD0-8D6939B4D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FD5564E6-37D9-55AB-8909-50082DB1F2F3}"/>
              </a:ext>
            </a:extLst>
          </p:cNvPr>
          <p:cNvSpPr txBox="1"/>
          <p:nvPr/>
        </p:nvSpPr>
        <p:spPr>
          <a:xfrm>
            <a:off x="1842375" y="273914"/>
            <a:ext cx="86645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 de noviembre de 2025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425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3275095" y="11155"/>
            <a:ext cx="571502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4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Rday</a:t>
            </a:r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Medellín</a:t>
            </a:r>
          </a:p>
          <a:p>
            <a:pPr algn="ctr"/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 </a:t>
            </a:r>
            <a:r>
              <a:rPr lang="es-CO" sz="48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November</a:t>
            </a:r>
            <a:r>
              <a:rPr lang="es-CO" sz="4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2019</a:t>
            </a:r>
            <a:endParaRPr lang="en-AU" sz="48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154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203154" cy="5229923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6388" y="11155"/>
            <a:ext cx="68070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Rday</a:t>
            </a:r>
            <a:r>
              <a:rPr lang="es-CO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Medellín</a:t>
            </a:r>
          </a:p>
          <a:p>
            <a:pPr algn="ctr"/>
            <a:r>
              <a:rPr lang="es-CO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Noviembre 8 de 2019</a:t>
            </a:r>
            <a:endParaRPr lang="en-AU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7355241" y="440036"/>
            <a:ext cx="468884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800" dirty="0">
                <a:solidFill>
                  <a:schemeClr val="bg1"/>
                </a:solidFill>
              </a:rPr>
              <a:t>https://rdaymedellin.github.io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289" y="5466912"/>
            <a:ext cx="2709745" cy="1151715"/>
          </a:xfrm>
          <a:prstGeom prst="rect">
            <a:avLst/>
          </a:prstGeom>
        </p:spPr>
      </p:pic>
      <p:pic>
        <p:nvPicPr>
          <p:cNvPr id="8" name="Picture 4" descr="Resultado de imagen para logo ude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327" y="5595130"/>
            <a:ext cx="4093985" cy="102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235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216" y="638272"/>
            <a:ext cx="4025589" cy="1710984"/>
          </a:xfrm>
          <a:prstGeom prst="rect">
            <a:avLst/>
          </a:prstGeom>
        </p:spPr>
      </p:pic>
      <p:pic>
        <p:nvPicPr>
          <p:cNvPr id="1028" name="Picture 4" descr="Resultado de imagen para logo ude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068" y="971707"/>
            <a:ext cx="5510192" cy="1377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3137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2" name="Picture 8" descr="Resultado de imagen para lapices de color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72"/>
          <a:stretch/>
        </p:blipFill>
        <p:spPr bwMode="auto">
          <a:xfrm>
            <a:off x="-602" y="4379489"/>
            <a:ext cx="6110604" cy="24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</p:spTree>
    <p:extLst>
      <p:ext uri="{BB962C8B-B14F-4D97-AF65-F5344CB8AC3E}">
        <p14:creationId xmlns:p14="http://schemas.microsoft.com/office/powerpoint/2010/main" val="2297285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2" name="Picture 8" descr="Resultado de imagen para lapices de colore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72"/>
          <a:stretch/>
        </p:blipFill>
        <p:spPr bwMode="auto">
          <a:xfrm>
            <a:off x="-602" y="4379489"/>
            <a:ext cx="6110604" cy="24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</p:spTree>
    <p:extLst>
      <p:ext uri="{BB962C8B-B14F-4D97-AF65-F5344CB8AC3E}">
        <p14:creationId xmlns:p14="http://schemas.microsoft.com/office/powerpoint/2010/main" val="934411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0" y="0"/>
            <a:ext cx="6096000" cy="6869234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CuadroTexto 10"/>
          <p:cNvSpPr txBox="1"/>
          <p:nvPr/>
        </p:nvSpPr>
        <p:spPr>
          <a:xfrm>
            <a:off x="0" y="-6015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6000" dirty="0"/>
              <a:t>Concurso diseño de </a:t>
            </a:r>
            <a:r>
              <a:rPr lang="es-CO" sz="7200" dirty="0">
                <a:solidFill>
                  <a:srgbClr val="FF0066"/>
                </a:solidFill>
              </a:rPr>
              <a:t>LOGOTIPO</a:t>
            </a:r>
            <a:r>
              <a:rPr lang="es-CO" sz="6000" dirty="0"/>
              <a:t> </a:t>
            </a:r>
          </a:p>
          <a:p>
            <a:pPr algn="ctr"/>
            <a:r>
              <a:rPr lang="es-CO" sz="6000" dirty="0"/>
              <a:t>para el evento</a:t>
            </a:r>
          </a:p>
          <a:p>
            <a:pPr algn="ctr"/>
            <a:r>
              <a:rPr lang="es-CO" sz="5400" dirty="0" err="1"/>
              <a:t>Rdaymedellin</a:t>
            </a:r>
            <a:r>
              <a:rPr lang="es-CO" sz="6000" dirty="0"/>
              <a:t> 2019</a:t>
            </a:r>
            <a:endParaRPr lang="en-AU" sz="6000" dirty="0"/>
          </a:p>
        </p:txBody>
      </p:sp>
      <p:pic>
        <p:nvPicPr>
          <p:cNvPr id="1034" name="Picture 10" descr="Resultado de imagen para logo u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3890" y="5473282"/>
            <a:ext cx="2228850" cy="1171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n para logo ude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62"/>
          <a:stretch/>
        </p:blipFill>
        <p:spPr bwMode="auto">
          <a:xfrm>
            <a:off x="9810167" y="5421396"/>
            <a:ext cx="1056669" cy="1275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ángulo 12"/>
          <p:cNvSpPr/>
          <p:nvPr/>
        </p:nvSpPr>
        <p:spPr>
          <a:xfrm>
            <a:off x="6097970" y="0"/>
            <a:ext cx="6081998" cy="5260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6"/>
          </a:lnRef>
          <a:fillRef idx="1001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Plazo: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13 de febrero de 2019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Enviar propuestas a: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rdaymedellin@gmail.com</a:t>
            </a:r>
          </a:p>
          <a:p>
            <a:endParaRPr lang="es-CO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Más información:</a:t>
            </a:r>
          </a:p>
          <a:p>
            <a:r>
              <a:rPr lang="es-CO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</a:t>
            </a:r>
            <a:r>
              <a:rPr lang="en-A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ttps://rdaymedellin.github.io 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6" r="4225"/>
          <a:stretch/>
        </p:blipFill>
        <p:spPr>
          <a:xfrm>
            <a:off x="24063" y="4202234"/>
            <a:ext cx="6075948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4757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</TotalTime>
  <Words>243</Words>
  <Application>Microsoft Office PowerPoint</Application>
  <PresentationFormat>Widescreen</PresentationFormat>
  <Paragraphs>71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fhernanb</dc:creator>
  <cp:lastModifiedBy>Freddy Hernandez</cp:lastModifiedBy>
  <cp:revision>26</cp:revision>
  <dcterms:created xsi:type="dcterms:W3CDTF">2018-11-27T17:33:51Z</dcterms:created>
  <dcterms:modified xsi:type="dcterms:W3CDTF">2025-05-12T18:12:05Z</dcterms:modified>
</cp:coreProperties>
</file>

<file path=docProps/thumbnail.jpeg>
</file>